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61" r:id="rId4"/>
    <p:sldId id="257" r:id="rId5"/>
    <p:sldId id="262" r:id="rId6"/>
    <p:sldId id="263" r:id="rId7"/>
    <p:sldId id="264" r:id="rId8"/>
    <p:sldId id="265" r:id="rId9"/>
    <p:sldId id="258" r:id="rId10"/>
    <p:sldId id="259" r:id="rId11"/>
    <p:sldId id="260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Girl</a:t>
            </a:r>
          </a:p>
          <a:p>
            <a:pPr lvl="1"/>
            <a:r>
              <a:rPr lang="en-US" dirty="0" smtClean="0"/>
              <a:t>Age- 1.2y</a:t>
            </a:r>
          </a:p>
          <a:p>
            <a:pPr lvl="1"/>
            <a:r>
              <a:rPr lang="en-US" dirty="0" smtClean="0"/>
              <a:t>Lt- 75cm</a:t>
            </a:r>
          </a:p>
          <a:p>
            <a:pPr lvl="1"/>
            <a:r>
              <a:rPr lang="en-US" dirty="0" smtClean="0"/>
              <a:t>W- 9 kg</a:t>
            </a:r>
          </a:p>
          <a:p>
            <a:pPr lvl="1"/>
            <a:r>
              <a:rPr lang="en-US" dirty="0" smtClean="0"/>
              <a:t>HC- 45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3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it should be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44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Length for age- between 21-22 centile </a:t>
            </a:r>
            <a:r>
              <a:rPr lang="en-US" sz="2400" dirty="0" err="1" smtClean="0"/>
              <a:t>i.e</a:t>
            </a:r>
            <a:r>
              <a:rPr lang="en-US" sz="2400" dirty="0" smtClean="0"/>
              <a:t> 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-25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Weight for age- at 32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centile i.e. 25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- 50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BMI- at 49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i.e. between 25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- 50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  <a:endParaRPr lang="en-US" sz="2400" dirty="0"/>
          </a:p>
        </p:txBody>
      </p:sp>
      <p:pic>
        <p:nvPicPr>
          <p:cNvPr id="4" name="Picture 2" descr="C:\Users\Dr-Nikhil\Dropbox\Screenshots\Screenshot 2018-06-21 20.27.3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2" t="19657" r="14680" b="21402"/>
          <a:stretch/>
        </p:blipFill>
        <p:spPr bwMode="auto">
          <a:xfrm>
            <a:off x="762000" y="762000"/>
            <a:ext cx="7213600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37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Dr-Nikhil\Desktop\Screenshot_20180621-2030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906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it Looks</a:t>
            </a:r>
            <a:endParaRPr lang="en-US" sz="3200" b="1" dirty="0"/>
          </a:p>
        </p:txBody>
      </p:sp>
      <p:sp>
        <p:nvSpPr>
          <p:cNvPr id="4" name="Oval 3"/>
          <p:cNvSpPr/>
          <p:nvPr/>
        </p:nvSpPr>
        <p:spPr>
          <a:xfrm>
            <a:off x="2971800" y="33528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71800" y="40386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47244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How chart should Look</a:t>
            </a:r>
            <a:endParaRPr lang="en-US" sz="3200" b="1" dirty="0"/>
          </a:p>
        </p:txBody>
      </p:sp>
      <p:pic>
        <p:nvPicPr>
          <p:cNvPr id="8194" name="Picture 2" descr="C:\Users\Dr-Nikhil\Desktop\IMG_20180621_2044586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976745"/>
            <a:ext cx="41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r-Nikhil\Desktop\IMG_20180621_2043553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76745"/>
            <a:ext cx="41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1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How chart Looks</a:t>
            </a:r>
            <a:endParaRPr lang="en-US" sz="3200" b="1" dirty="0"/>
          </a:p>
        </p:txBody>
      </p:sp>
      <p:pic>
        <p:nvPicPr>
          <p:cNvPr id="5" name="Picture 5" descr="C:\Users\Dr-Nikhil\Desktop\Screenshot_20180621-20275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Dr-Nikhil\Desktop\Screenshot_20180621-2027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7620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8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How chart Looks</a:t>
            </a:r>
            <a:endParaRPr lang="en-US" sz="3200" b="1" dirty="0"/>
          </a:p>
        </p:txBody>
      </p:sp>
      <p:pic>
        <p:nvPicPr>
          <p:cNvPr id="7170" name="Picture 2" descr="C:\Users\Dr-Nikhil\Desktop\Screenshot_20180621-2028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6636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r-Nikhil\Desktop\Screenshot_20180621-2028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7620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48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girl is over-estimated to be tall with high weight</a:t>
            </a:r>
          </a:p>
          <a:p>
            <a:r>
              <a:rPr lang="en-US" dirty="0" smtClean="0"/>
              <a:t>WFL chart not plotted properly same as above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2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5.6 </a:t>
            </a:r>
            <a:r>
              <a:rPr lang="en-US" dirty="0" err="1" smtClean="0"/>
              <a:t>yrs</a:t>
            </a:r>
            <a:r>
              <a:rPr lang="en-US" dirty="0" smtClean="0"/>
              <a:t> boy</a:t>
            </a:r>
          </a:p>
          <a:p>
            <a:r>
              <a:rPr lang="en-US" dirty="0" smtClean="0"/>
              <a:t>Height- 100cm</a:t>
            </a:r>
          </a:p>
          <a:p>
            <a:r>
              <a:rPr lang="en-US" dirty="0" smtClean="0"/>
              <a:t>Weight- 16 kg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343400" cy="53641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Ht</a:t>
            </a:r>
            <a:r>
              <a:rPr lang="en-US" sz="2400" dirty="0" smtClean="0"/>
              <a:t> Z- -2.3- &lt;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Weight- -0.87SD- 19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between 25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-50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BMI- 0.7 SD- 76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between 75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-90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pic>
        <p:nvPicPr>
          <p:cNvPr id="9218" name="Picture 2" descr="C:\Users\Dr-Nikhil\Desktop\Screenshot_20180621-2058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18" y="228599"/>
            <a:ext cx="3086100" cy="62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410200" y="32004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10200" y="38481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10200" y="45339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Dr-Nikhil\Desktop\Screenshot_20180621-20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6004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Dr-Nikhil\Desktop\IMG_20180621_2107037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5724"/>
          <a:stretch/>
        </p:blipFill>
        <p:spPr bwMode="auto">
          <a:xfrm>
            <a:off x="761999" y="242454"/>
            <a:ext cx="4111547" cy="6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4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concept</a:t>
            </a:r>
          </a:p>
          <a:p>
            <a:r>
              <a:rPr lang="en-US" dirty="0" smtClean="0"/>
              <a:t>Reduces plotting on chart- hence paper saving</a:t>
            </a:r>
          </a:p>
          <a:p>
            <a:r>
              <a:rPr lang="en-US" dirty="0" smtClean="0"/>
              <a:t>Saving is easy</a:t>
            </a:r>
          </a:p>
          <a:p>
            <a:r>
              <a:rPr lang="en-US" dirty="0" smtClean="0"/>
              <a:t>Very good even for a busy op practitioner and helps us gathering data.</a:t>
            </a:r>
          </a:p>
          <a:p>
            <a:r>
              <a:rPr lang="en-US" dirty="0" smtClean="0"/>
              <a:t>We can make a pan India Data collection very easily</a:t>
            </a:r>
          </a:p>
          <a:p>
            <a:r>
              <a:rPr lang="en-US" dirty="0" smtClean="0"/>
              <a:t>However need some modification</a:t>
            </a:r>
          </a:p>
        </p:txBody>
      </p:sp>
    </p:spTree>
    <p:extLst>
      <p:ext uri="{BB962C8B-B14F-4D97-AF65-F5344CB8AC3E}">
        <p14:creationId xmlns:p14="http://schemas.microsoft.com/office/powerpoint/2010/main" val="245245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Dr-Nikhil\Desktop\Screenshot_20180621-2106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"/>
            <a:ext cx="36004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r-Nikhil\Desktop\IMG_20180621_2106544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r="4473"/>
          <a:stretch/>
        </p:blipFill>
        <p:spPr bwMode="auto">
          <a:xfrm>
            <a:off x="381000" y="290945"/>
            <a:ext cx="443345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0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yrs</a:t>
            </a:r>
            <a:endParaRPr lang="en-US" dirty="0" smtClean="0"/>
          </a:p>
          <a:p>
            <a:r>
              <a:rPr lang="en-US" dirty="0" err="1" smtClean="0"/>
              <a:t>Ht</a:t>
            </a:r>
            <a:r>
              <a:rPr lang="en-US" dirty="0" smtClean="0"/>
              <a:t>- 145cm</a:t>
            </a:r>
          </a:p>
          <a:p>
            <a:r>
              <a:rPr lang="en-US" dirty="0" smtClean="0"/>
              <a:t>Weight- 32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4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Height- 1.1SD- at 87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centile- 75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-90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Weight- 0.14SD- 56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centile- between 50-75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BMI- -0.52- </a:t>
            </a:r>
            <a:r>
              <a:rPr lang="en-US" sz="2400" dirty="0"/>
              <a:t>8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centile- 75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-90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  <a:endParaRPr lang="en-US" sz="2400" dirty="0"/>
          </a:p>
        </p:txBody>
      </p:sp>
      <p:pic>
        <p:nvPicPr>
          <p:cNvPr id="12290" name="Picture 2" descr="C:\Users\Dr-Nikhil\Desktop\Screenshot_20180621-2113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6004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410200" y="32004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10200" y="40386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10200" y="47244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1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Dr-Nikhil\Desktop\Screenshot_20180621-2113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4800"/>
            <a:ext cx="36004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r-Nikhil\Desktop\IMG_20180621_2118125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4191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4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Dr-Nikhil\Desktop\Screenshot_20180621-21134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"/>
            <a:ext cx="36004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Dr-Nikhil\Desktop\IMG_20180621_2118183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44196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02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directly feed DOB and DOV rather than scrolling- It is very cumbersome especially in an older child</a:t>
            </a:r>
          </a:p>
          <a:p>
            <a:r>
              <a:rPr lang="en-US" dirty="0" smtClean="0"/>
              <a:t>MPH is plotted without considering X axis and that too not always</a:t>
            </a:r>
          </a:p>
          <a:p>
            <a:r>
              <a:rPr lang="en-US" dirty="0" smtClean="0"/>
              <a:t>Back button should get us back to the previous step it just exits us out of the app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3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r>
              <a:rPr lang="en-US" dirty="0" smtClean="0"/>
              <a:t>Age 9 months</a:t>
            </a:r>
          </a:p>
          <a:p>
            <a:pPr lvl="1"/>
            <a:r>
              <a:rPr lang="en-US" dirty="0" smtClean="0"/>
              <a:t>Weight- 7.5 kg</a:t>
            </a:r>
          </a:p>
          <a:p>
            <a:pPr lvl="1"/>
            <a:r>
              <a:rPr lang="en-US" dirty="0" smtClean="0"/>
              <a:t>Length- 70cm</a:t>
            </a:r>
          </a:p>
          <a:p>
            <a:pPr lvl="1"/>
            <a:r>
              <a:rPr lang="en-US" dirty="0" smtClean="0"/>
              <a:t>HC- 42cm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80917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How it is supposed to be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772399" cy="167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Length for age- is at 11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i.e. 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-25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Weight for age- is at 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i.e. 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</a:t>
            </a:r>
          </a:p>
          <a:p>
            <a:r>
              <a:rPr lang="en-US" sz="2400" dirty="0" smtClean="0"/>
              <a:t>BMI for age is at 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centile </a:t>
            </a:r>
            <a:r>
              <a:rPr lang="en-US" sz="2400" dirty="0"/>
              <a:t>i.e. 5</a:t>
            </a:r>
            <a:r>
              <a:rPr lang="en-US" sz="2400" baseline="30000" dirty="0"/>
              <a:t>th</a:t>
            </a:r>
            <a:r>
              <a:rPr lang="en-US" sz="2400" dirty="0"/>
              <a:t>-10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centile</a:t>
            </a:r>
            <a:endParaRPr lang="en-US" sz="2400" dirty="0"/>
          </a:p>
        </p:txBody>
      </p:sp>
      <p:pic>
        <p:nvPicPr>
          <p:cNvPr id="1026" name="Picture 2" descr="C:\Users\Dr-Nikhil\Dropbox\Screenshots\Screenshot 2018-06-21 20.09.3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8" t="19231" r="14633" b="20934"/>
          <a:stretch/>
        </p:blipFill>
        <p:spPr bwMode="auto">
          <a:xfrm>
            <a:off x="1219200" y="649515"/>
            <a:ext cx="6781800" cy="41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3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80917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What it shows?</a:t>
            </a:r>
            <a:endParaRPr lang="en-US" sz="3600" b="1" dirty="0"/>
          </a:p>
        </p:txBody>
      </p:sp>
      <p:pic>
        <p:nvPicPr>
          <p:cNvPr id="2050" name="Picture 2" descr="C:\Users\Dr-Nikhil\Desktop\Screenshot_20180621-2005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14400"/>
            <a:ext cx="3160135" cy="56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2971800" y="35052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40386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71800" y="4724400"/>
            <a:ext cx="30861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80917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How chart should look?</a:t>
            </a:r>
            <a:endParaRPr lang="en-US" sz="3600" b="1" dirty="0"/>
          </a:p>
        </p:txBody>
      </p:sp>
      <p:pic>
        <p:nvPicPr>
          <p:cNvPr id="7" name="Picture 2" descr="C:\Users\Dr-Nikhil\Desktop\IMG_20180621_2015105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41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r-Nikhil\Desktop\IMG_20180621_2018256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62400" y="14478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4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80917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What it shows?</a:t>
            </a:r>
            <a:endParaRPr lang="en-US" sz="3600" b="1" dirty="0"/>
          </a:p>
        </p:txBody>
      </p:sp>
      <p:pic>
        <p:nvPicPr>
          <p:cNvPr id="3074" name="Picture 2" descr="C:\Users\Dr-Nikhil\Desktop\Screenshot_20180621-2006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r-Nikhil\Desktop\Screenshot_20180621-2006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C:\Users\Dr-Nikhil\Desktop\Screenshot_20180621-2007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334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r-Nikhil\Desktop\Screenshot_20180621-2006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3086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3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Hence a normal child is classified as short with low weight for age</a:t>
            </a:r>
          </a:p>
          <a:p>
            <a:r>
              <a:rPr lang="en-US" dirty="0" smtClean="0"/>
              <a:t>Weight for height chart is also showing </a:t>
            </a:r>
            <a:r>
              <a:rPr lang="en-US" dirty="0" err="1" smtClean="0"/>
              <a:t>bizzare</a:t>
            </a:r>
            <a:r>
              <a:rPr lang="en-US" dirty="0" smtClean="0"/>
              <a:t> plotting- it is not taking into </a:t>
            </a:r>
            <a:r>
              <a:rPr lang="en-US" dirty="0" err="1" smtClean="0"/>
              <a:t>accpunt</a:t>
            </a:r>
            <a:r>
              <a:rPr lang="en-US" dirty="0" smtClean="0"/>
              <a:t> the X axis of height.</a:t>
            </a:r>
          </a:p>
          <a:p>
            <a:r>
              <a:rPr lang="en-US" dirty="0" smtClean="0"/>
              <a:t>MPH is not plotted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6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325</Words>
  <Application>Microsoft Office PowerPoint</Application>
  <PresentationFormat>On-screen Show (4:3)</PresentationFormat>
  <Paragraphs>52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How it is supposed to be</vt:lpstr>
      <vt:lpstr>What it shows?</vt:lpstr>
      <vt:lpstr>How chart should look?</vt:lpstr>
      <vt:lpstr>What it shows?</vt:lpstr>
      <vt:lpstr>PowerPoint Presentation</vt:lpstr>
      <vt:lpstr>PowerPoint Presentation</vt:lpstr>
      <vt:lpstr>PowerPoint Presentation</vt:lpstr>
      <vt:lpstr>How it should be</vt:lpstr>
      <vt:lpstr>How it Looks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points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Dr-Nikhil</dc:creator>
  <cp:lastModifiedBy>Dr-Nikhil</cp:lastModifiedBy>
  <cp:revision>23</cp:revision>
  <dcterms:created xsi:type="dcterms:W3CDTF">2006-08-16T00:00:00Z</dcterms:created>
  <dcterms:modified xsi:type="dcterms:W3CDTF">2018-06-21T16:38:43Z</dcterms:modified>
</cp:coreProperties>
</file>